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F61CFB-5076-4CBF-8264-F1AD7E37411C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C62FB9-5C7E-4B39-B4EA-9B4EADF48E0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6000"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ним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9"/>
            <a:ext cx="8929718" cy="5929354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44097" cy="6858000"/>
          </a:xfr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0"/>
            <a:ext cx="9787006" cy="6858000"/>
          </a:xfr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  <p:transition spd="med" advClick="0" advTm="6000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01222" cy="6643710"/>
          </a:xfrm>
        </p:spPr>
      </p:pic>
    </p:spTree>
  </p:cSld>
  <p:clrMapOvr>
    <a:masterClrMapping/>
  </p:clrMapOvr>
  <p:transition spd="med" advClick="0" advTm="6000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6000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 advClick="0" advTm="6000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29784" cy="6858000"/>
          </a:xfrm>
        </p:spPr>
      </p:pic>
    </p:spTree>
  </p:cSld>
  <p:clrMapOvr>
    <a:masterClrMapping/>
  </p:clrMapOvr>
  <p:transition spd="med" advClick="0" advTm="6000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9572692" cy="6858000"/>
          </a:xfrm>
        </p:spPr>
      </p:pic>
    </p:spTree>
  </p:cSld>
  <p:clrMapOvr>
    <a:masterClrMapping/>
  </p:clrMapOvr>
  <p:transition spd="med" advClick="0" advTm="6000"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29784" cy="6858000"/>
          </a:xfrm>
        </p:spPr>
      </p:pic>
    </p:spTree>
  </p:cSld>
  <p:clrMapOvr>
    <a:masterClrMapping/>
  </p:clrMapOvr>
  <p:transition spd="med" advClick="0" advTm="6000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5911873"/>
          </a:xfr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 advClick="0" advTm="6000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429396"/>
          </a:xfr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429420"/>
          </a:xfr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715148"/>
          </a:xfr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</dc:creator>
  <cp:lastModifiedBy>Константин</cp:lastModifiedBy>
  <cp:revision>4</cp:revision>
  <dcterms:created xsi:type="dcterms:W3CDTF">2014-06-24T16:00:32Z</dcterms:created>
  <dcterms:modified xsi:type="dcterms:W3CDTF">2014-06-24T16:27:50Z</dcterms:modified>
</cp:coreProperties>
</file>